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gif"/>
  <Override PartName="/ppt/media/image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7" r:id="rId3"/>
    <p:sldId id="268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551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72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5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280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44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434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80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957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4265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755574"/>
              </p:ext>
            </p:extLst>
          </p:nvPr>
        </p:nvGraphicFramePr>
        <p:xfrm>
          <a:off x="5027053" y="1714635"/>
          <a:ext cx="7066209" cy="4426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सर्वोत्तमस्तोत्र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श्रीमहाप्रभुजीके नाम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400" b="1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स्वार्थोज्झिताखिलप्राणप्रिय: तादृशवेष्टित: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स्वार्थोज्झिताखिलप्राणप्रिय: (अन्य धर्मोंके साथ)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509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-1" y="940158"/>
          <a:ext cx="12090402" cy="5180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493"/>
                <a:gridCol w="2152743"/>
                <a:gridCol w="3605013"/>
                <a:gridCol w="2915793"/>
                <a:gridCol w="1852360"/>
              </a:tblGrid>
              <a:tr h="622407">
                <a:tc>
                  <a:txBody>
                    <a:bodyPr/>
                    <a:lstStyle/>
                    <a:p>
                      <a:r>
                        <a:rPr lang="hi-IN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वाल्लभ संप्रदाय</a:t>
                      </a:r>
                      <a:endParaRPr lang="en-US" sz="20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Judaism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Catholism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इस्लाम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b="1" dirty="0" smtClean="0"/>
                        <a:t>सूफी</a:t>
                      </a:r>
                      <a:endParaRPr lang="en-US" sz="1800" b="1" dirty="0"/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उभयातीत तादात्म्यमूलक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 अंगांगीभावेन इतरेतरार्थ अवस्थानात्मक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Mishnah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Abot</a:t>
                      </a:r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“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Let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all your deeds be done for the sake of Heaven.”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To Him we owe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the service which is called in Greek </a:t>
                      </a:r>
                      <a:r>
                        <a:rPr lang="en-US" sz="1800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latreia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whether we render it outwardly or inwardly. 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“लन्तना लुल्बिर्र हत्ता तुन्फिक्र तुहिब्बुन” – जब तक प्रिय पदार्थोका परमेश्वरके वास्ते विनियोग नहीं करोगे तब तक कथमपि कल्याण होनेवाला नहीं है.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“नै तुरा दर्का रे मन आबुर्दह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अम” (</a:t>
                      </a:r>
                      <a:r>
                        <a:rPr lang="hi-IN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“मत्सेवार्थं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hi-IN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मया ना आहूतः किम्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)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यत्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करोषि यदश्नासि यत् पिबसी तत् कुरुष्व मदर्पणम्” (गीताजी ९|२७)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Talmud </a:t>
                      </a:r>
                      <a:r>
                        <a:rPr lang="en-US" sz="1800" b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Berakot</a:t>
                      </a:r>
                      <a:r>
                        <a:rPr lang="en-US" sz="1800" b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“Whether</a:t>
                      </a:r>
                      <a:r>
                        <a:rPr lang="en-US" sz="1800" b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we bring much or little </a:t>
                      </a:r>
                      <a:r>
                        <a:rPr lang="hi-IN" sz="1800" b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it </a:t>
                      </a:r>
                      <a:r>
                        <a:rPr lang="en-US" sz="1800" b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matters not only if we fix </a:t>
                      </a:r>
                      <a:r>
                        <a:rPr lang="en-US" sz="1800" b="0" baseline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our heart </a:t>
                      </a:r>
                      <a:r>
                        <a:rPr lang="en-US" sz="1800" b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upon our Father in Heaven.”</a:t>
                      </a:r>
                      <a:endParaRPr lang="en-US" sz="1800" b="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“To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Him we offer the sweetest incense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...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to Him we devote and surrender ourselves and His gifts in us.”</a:t>
                      </a:r>
                      <a:endParaRPr lang="hi-IN" sz="1800" baseline="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Each one must do as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he made up his mind not reluctantly or under compulsion for God loves a cheerful giver. (Corinthians 9|7-9)</a:t>
                      </a:r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“खुदाका नामही पेगाम ये देता है ये बन्दोंको कि तु आ खुद मुझे ले खोज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कि हर सिम्तमें मैं हूं... अगर तो क्यों न बन जाये खुदा”</a:t>
                      </a:r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b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“नै कि मन मश्गुले जिकरत कर्दह अम” (“</a:t>
                      </a:r>
                      <a:r>
                        <a:rPr lang="hi-IN" sz="1800" b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मन्नाम्नि मया...</a:t>
                      </a:r>
                      <a:r>
                        <a:rPr lang="hi-IN" sz="1800" b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कृतः?”)</a:t>
                      </a:r>
                    </a:p>
                    <a:p>
                      <a:endParaRPr lang="en-US" sz="1800" b="0" dirty="0" smtClean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0" y="126199"/>
            <a:ext cx="12191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i-IN" sz="32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स्वार्थोज्झिताखिलप्राणप्रिय:</a:t>
            </a:r>
            <a:r>
              <a:rPr lang="en-US" sz="32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32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(अन्य धर्मोंके साथ)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-1" y="940158"/>
          <a:ext cx="12192002" cy="4173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640"/>
                <a:gridCol w="3159461"/>
                <a:gridCol w="3467100"/>
                <a:gridCol w="1993900"/>
                <a:gridCol w="1993901"/>
              </a:tblGrid>
              <a:tr h="622407">
                <a:tc>
                  <a:txBody>
                    <a:bodyPr/>
                    <a:lstStyle/>
                    <a:p>
                      <a:r>
                        <a:rPr lang="hi-IN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वाल्लभ संप्रदाय</a:t>
                      </a:r>
                      <a:endParaRPr lang="en-US" sz="20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Judaism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Catholism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20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इस्लाम</a:t>
                      </a:r>
                      <a:endParaRPr lang="en-US" sz="20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b="1" dirty="0" smtClean="0"/>
                        <a:t>सूफी</a:t>
                      </a:r>
                      <a:endParaRPr lang="en-US" sz="1800" b="1" dirty="0"/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b="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b="0" dirty="0" smtClean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ब्रह्मसंबंध मंत्र</a:t>
                      </a:r>
                      <a:endParaRPr lang="en-US" sz="18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“The preface proclaims a universal presence of God in which the whole world is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God’s temple shaped to resound to God’s name such an affirmation of the goodness of creation crosses the dichotomy between the sacred and profane.”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Being attached to Him or rather let me say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reattached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for we had detached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ourselves and lost hold of Him for our good which philosophers have so keenly contented is nothing else then to be United to God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(Re-</a:t>
                      </a:r>
                      <a:r>
                        <a:rPr lang="en-US" sz="1800" baseline="0" dirty="0" err="1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legare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)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.</a:t>
                      </a:r>
                      <a:endParaRPr lang="en-US" sz="1800" dirty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i-IN" sz="1800" dirty="0" smtClean="0"/>
                        <a:t>“</a:t>
                      </a:r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ई न्याज़े सोज़े दर्दत मैके मास्त” (</a:t>
                      </a:r>
                      <a:r>
                        <a:rPr lang="hi-IN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“मत्कृते तव तापक्लेशौ मन्मेलको दूतो न अभवत् किम्?”</a:t>
                      </a:r>
                      <a:r>
                        <a:rPr lang="hi-IN" sz="180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)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126199"/>
            <a:ext cx="12191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i-IN" sz="32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स्वार्थोज्झिताखिलप्राणप्रिय:</a:t>
            </a:r>
            <a:r>
              <a:rPr lang="en-US" sz="32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32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(अन्य धर्मोंके साथ)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99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4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वल्लभवाणीकी बरसात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250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384</Words>
  <Application>Microsoft Office PowerPoint</Application>
  <PresentationFormat>Custom</PresentationFormat>
  <Paragraphs>44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94</cp:revision>
  <dcterms:created xsi:type="dcterms:W3CDTF">2017-06-16T10:04:44Z</dcterms:created>
  <dcterms:modified xsi:type="dcterms:W3CDTF">2017-07-15T15:47:47Z</dcterms:modified>
</cp:coreProperties>
</file>